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19E3B-E785-41A0-B90A-215EDBDA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4EA933-3C92-4190-A98F-94903690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0AA59-43DB-4350-B160-17A539B75F13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EA078-B3BA-45A4-9473-EE62693F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9BDE37-D5F5-42EC-ACFD-F2683B2B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F0E42-5295-4CCB-A2EC-A8B8C404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70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854CD8-52D0-4550-BD70-B8BC92B91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1D2DB-45DE-45C8-9FE6-7B70D7A8B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2D193-1EAA-4D50-B0BF-11EF3B416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0AA59-43DB-4350-B160-17A539B75F13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55CD-71D0-4B61-8B46-5AFB709BC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BC53B-D2A1-4A17-9B85-415344671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F0E42-5295-4CCB-A2EC-A8B8C4049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22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.ly/cetapeel" TargetMode="External"/><Relationship Id="rId2" Type="http://schemas.openxmlformats.org/officeDocument/2006/relationships/hyperlink" Target="mailto:vizarat.shaikh@peelsb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hyperlink" Target="http://bit.ly/mrshaikh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669ADE-1BEF-4B93-BEF5-22C81079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sz="4800">
                <a:solidFill>
                  <a:schemeClr val="accent1"/>
                </a:solidFill>
              </a:rPr>
              <a:t>Exciting Future Engineers</a:t>
            </a:r>
            <a:endParaRPr lang="en" sz="48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12E17-7F5B-4258-BF16-68ADAE187A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6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FDCD9F-282D-4CCE-8A04-D5D471F6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2ACA6-17B8-4046-9934-34ECB99C1A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6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976596-E252-47EA-A368-19BA0603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AB7D1-4E7F-43A5-A857-D4C56DFC33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92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B1D014-6C21-40AD-BD90-CA7B0DEA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AA4E9-1FAE-4CD2-BEFE-15902D65FA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419737-EE72-48B4-B8DB-D2AF50E6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97FDF-1B2B-458D-A22A-10216E9297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0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E5C5FF-A4B4-4BE1-ADB7-C56B13741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C65A2-CA9D-45E6-888E-48144F9BDC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9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474CC8-6F3B-4B3B-A563-F4897019C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94CBE-BF6C-42C4-A38E-AC3D5C5C2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2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6A331A0-43AB-4E28-AABE-7B15CD99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E53E2-8C1C-4B85-BBDE-594D4D751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50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6836DE5-ED33-4C43-8E72-AF11999D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EAD2A-392D-4602-A197-61A6EBA089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1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EC8212-C7AD-4825-B7C4-E4AB60C3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7948C7-14E3-46AF-8C24-15F7866D3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1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6DFC58-EFB0-4478-A21B-41BFF70A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11581-42CD-44F9-970B-F0C9231BB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57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EECD38-DC2E-4643-BA30-31C26C88C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DA0020-7F3F-4EC8-8057-68257D9F60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0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6DA9E6-52DA-415C-8B43-9CCDA418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95CBCB-09C6-470B-86E9-2B5505675F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6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736410-452C-411B-93C6-23B1AC98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29F95-DEC7-4D60-B409-AC2B213F39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1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F75EC4-F6FF-4C30-BAF2-AC5881CA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800">
                <a:solidFill>
                  <a:schemeClr val="tx1"/>
                </a:solidFill>
              </a:rPr>
              <a:t>Email: </a:t>
            </a:r>
            <a:r>
              <a:rPr lang="en-US" sz="2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vizarat.shaikh@peelsb.com</a:t>
            </a:r>
            <a:br>
              <a:rPr lang="en-US" sz="2800"/>
            </a:br>
            <a:br>
              <a:rPr lang="en-US" sz="2800"/>
            </a:br>
            <a:r>
              <a:rPr lang="en-US" sz="2800">
                <a:solidFill>
                  <a:schemeClr val="tx1"/>
                </a:solidFill>
              </a:rPr>
              <a:t>CETA: </a:t>
            </a:r>
            <a:r>
              <a:rPr lang="en-US" sz="28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www.bit.ly/cetapeel</a:t>
            </a:r>
            <a:br>
              <a:rPr lang="en-US" sz="2800"/>
            </a:br>
            <a:br>
              <a:rPr lang="en-US" sz="3600"/>
            </a:br>
            <a:r>
              <a:rPr lang="en-US" sz="2800">
                <a:solidFill>
                  <a:schemeClr val="tx1"/>
                </a:solidFill>
              </a:rPr>
              <a:t>Website:</a:t>
            </a:r>
            <a:r>
              <a:rPr lang="en-US" sz="36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http://bit.ly/mrshaikh</a:t>
            </a:r>
            <a:br>
              <a:rPr lang="en-US" sz="2800"/>
            </a:br>
            <a:endParaRPr lang="en-US" sz="2800"/>
          </a:p>
          <a:p>
            <a:pPr lvl="0" algn="ctr" rtl="0">
              <a:spcBef>
                <a:spcPts val="0"/>
              </a:spcBef>
              <a:buNone/>
            </a:pPr>
            <a:r>
              <a:rPr lang="en-US" sz="2400"/>
              <a:t>Or</a:t>
            </a:r>
            <a:br>
              <a:rPr lang="en-US" sz="2400"/>
            </a:br>
            <a:r>
              <a:rPr lang="en-US" sz="4000">
                <a:solidFill>
                  <a:schemeClr val="bg2"/>
                </a:solidFill>
                <a:highlight>
                  <a:srgbClr val="FFFF00"/>
                </a:highlight>
              </a:rPr>
              <a:t>Google</a:t>
            </a:r>
            <a:r>
              <a:rPr lang="en-US" sz="4000"/>
              <a:t> mr shaikh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6D2EE-19C4-4783-8FD8-4858EA5E8C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34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550381-DB47-446D-BD48-99CC2AB1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DC922-75EC-4073-B259-186DA3626E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88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C0C5DF-7861-41CD-A9F3-65A851417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5A3B0A-97F7-4E6B-9057-D558359E0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205E82-FB1E-4E79-85B1-20644ED9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/>
              <a:t>FLL Judge for 3 Years</a:t>
            </a:r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E0597-9E06-42D3-B073-65CEB88D2A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FC3B96-2A4C-4824-BC35-66FED662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D6F80-F375-4153-8FEB-A55B1F441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7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10DF10-66FB-4546-BCAC-CA438C83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/>
              <a:t>Skills Robotics for 10 years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Ontario Bronze Medalist for 2 years 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4F59E-1320-4EBC-B365-084B6DB5A9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4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449895-CE89-4D67-80AF-880E18FA5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795D3-EEB2-4935-8E5B-78C168FC3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49B2CB-1174-4C5A-970E-4AACFEBC7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/>
              <a:t>Taught Robotics as a course since 2016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5B9B6-B23C-47B5-A53C-E8B68EBCE0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32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169A8C-D72E-4EA6-B654-CAAFE5D5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258E2-D60F-4D4B-BEE5-27DF03BBA6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8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On-screen Show (16:9)</PresentationFormat>
  <Paragraphs>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Exciting Future Engineers</vt:lpstr>
      <vt:lpstr>Agenda</vt:lpstr>
      <vt:lpstr>PowerPoint Presentation</vt:lpstr>
      <vt:lpstr>FLL Judge for 3 Years</vt:lpstr>
      <vt:lpstr>PowerPoint Presentation</vt:lpstr>
      <vt:lpstr>Skills Robotics for 10 years Ontario Bronze Medalist for 2 years  </vt:lpstr>
      <vt:lpstr>PowerPoint Presentation</vt:lpstr>
      <vt:lpstr>Taught Robotics as a course since 2016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Email: vizarat.shaikh@peelsb.com  CETA: www.bit.ly/cetapeel  Website: http://bit.ly/mrshaikh  Or Google mr shaikh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Exciting Future Engineers</dc:title>
  <dc:creator>vizarat shaikh</dc:creator>
  <cp:lastModifiedBy>vizarat shaikh</cp:lastModifiedBy>
  <cp:revision>1</cp:revision>
  <dcterms:created xsi:type="dcterms:W3CDTF">2019-08-14T14:18:05Z</dcterms:created>
  <dcterms:modified xsi:type="dcterms:W3CDTF">2019-08-14T14:18:05Z</dcterms:modified>
</cp:coreProperties>
</file>